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8DE"/>
    <a:srgbClr val="DD8854"/>
    <a:srgbClr val="F0C7AF"/>
    <a:srgbClr val="F4983E"/>
    <a:srgbClr val="B8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/>
    <p:restoredTop sz="94599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178C1-523E-8E4C-8E4D-435C3131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C2E562-6C7F-3E48-8291-6F2885274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BF09F-808D-F746-9F75-FDFABBF7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0063E-ECE3-B141-B9EE-221B6822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8CF059-AEEC-884B-BDEF-5FC2BF12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8917-73C4-8649-BFC3-E22BA517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1EBE9B-D12D-3E4C-BABB-E8902B28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8D34-23B6-3C4A-80A6-63E07208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40725E-2093-8946-94F6-1BCEF0F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C0814-8F73-7542-881E-8798B6D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5D5FA1-AAF7-7A4D-9F48-25ABC0DA2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53CF1F-1771-5D4A-B33C-DDD6CD4B6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22C12-C7D6-C041-B8DF-890575C1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A73DE-67CE-E546-800C-46AF36BB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8D016-EC60-0143-942A-186DB3C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FBFD-D632-E34D-8386-16A1887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4C9DD-72DF-6C46-8E1C-06ED897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AF294-85F1-2142-9043-8C55103E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02D5C-3F68-474D-905D-E268E5D0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F28BE-2B46-A749-8D09-017EC360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B07F-1AEF-5C4F-B0F2-EBC41E7D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F8FF6-1C8B-FD41-9056-877706F2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33889-B848-1646-8D6B-1016260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18BE0-0761-BB4D-A9A1-2DA4EF22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1FF6-B5DF-EC4C-B39C-BE771A31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B64C-2001-844B-B342-D567B99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1776-D1C3-1744-9F1C-D7F21504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DFBDA-9429-4644-B770-DF4B1630A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C471E9-CF8B-9C41-B60F-5D3321DB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39F5FC-0997-8C46-8662-D501FF8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809EF-902D-3041-8750-04E5D31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3CFC-7CFD-6148-97AD-5157A2B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90FA7E-4616-A04B-8513-BEC9615E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3927CB-4A69-104D-8AB7-E9B3E4F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2A062E-88B6-8B41-8DD2-C94400E2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5F5C54-0CA2-F743-95BB-4DD4F686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890B8F-0709-D44F-A2F6-CA63BA4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F9CB46-5C88-7146-B54F-FDF369F7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2D9F3B-1A2F-D04E-83E4-FDF2793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896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02DB7-6518-C848-A08E-31499BA5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10AB3A-7C9C-7A40-854A-9FA54E7D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45B5B-02F9-D648-BD58-0628B1A5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C0EA5-7254-E249-AF35-16444B7D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26AC8A-9A56-344C-A3F4-81AB1510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8CF777-FB14-644F-BF7F-737D906F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FC88-6690-2F46-86BE-57BC700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14F35-EABE-4A4D-A15D-67A5A0C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F5293-0C36-2F4B-BD4D-F9B87FCE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071652-FFB8-7746-B0A4-AF7796BC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34EFFB-C017-1348-851F-EF146DA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DAC5F6-6CE4-774F-90DE-71827481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07EA8-37BB-394B-8025-DD16FCB3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6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4740-A8AA-5649-9887-3B8D5B6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9F1403-6E25-6844-8C1B-55C970B6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89E28B-AE31-E743-B603-14EE3B5D2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8A14E1-DB37-4244-9802-E80FC3B9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19408-5A80-574D-AA3D-44D3108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EB71B9-1944-F846-82DC-0F20979D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F2B294-11D4-0D4B-9C71-9C9D8C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9180D-2A23-4A40-AFBB-4D374709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1E6480-2A32-0A4A-9F2D-030AC467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D71E-2535-B94B-9886-8ECDA087983E}" type="datetimeFigureOut">
              <a:rPr lang="nl-NL" smtClean="0"/>
              <a:t>11-04-2026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6A2EF-B8BD-0744-B076-03022B8D7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D8F6B-58A9-BD48-AEE5-247EE6EF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4BB597F0-845F-AF42-916B-937443B0E2C6}"/>
              </a:ext>
            </a:extLst>
          </p:cNvPr>
          <p:cNvSpPr txBox="1"/>
          <p:nvPr/>
        </p:nvSpPr>
        <p:spPr>
          <a:xfrm>
            <a:off x="6515100" y="37147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Moederdag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  <a:r>
              <a:rPr lang="nl-NL" sz="2400" i="1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Geven om moeders in Afrika </a:t>
            </a:r>
            <a:endParaRPr lang="nl-NL" i="1" dirty="0">
              <a:solidFill>
                <a:srgbClr val="DD8854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3B3C3A-C648-D24D-8712-1F7FBFCCF2E6}"/>
              </a:ext>
            </a:extLst>
          </p:cNvPr>
          <p:cNvSpPr txBox="1"/>
          <p:nvPr/>
        </p:nvSpPr>
        <p:spPr>
          <a:xfrm>
            <a:off x="388412" y="2579489"/>
            <a:ext cx="5760886" cy="2585323"/>
          </a:xfrm>
          <a:prstGeom prst="rect">
            <a:avLst/>
          </a:prstGeom>
          <a:solidFill>
            <a:srgbClr val="F0C7AF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Het werk van </a:t>
            </a:r>
            <a:r>
              <a:rPr lang="nl-NL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 gaat door!! </a:t>
            </a:r>
          </a:p>
          <a:p>
            <a:r>
              <a:rPr lang="nl-NL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 zet zich in voor hersteloperaties bij vrouwen die beschadigd zijn door de bevalling. Door de operatie kunnen zij terugkeren naar hun gemeenschap. Een nieuw leven voor deze moeders.</a:t>
            </a:r>
          </a:p>
          <a:p>
            <a:endParaRPr lang="nl-NL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Genezen na operatie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BARRY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Aminata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, 17 years. Burkina Faso </a:t>
            </a:r>
            <a:endParaRPr lang="nl-N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nl-NL" b="1" dirty="0"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E2E5E7-0A03-9847-ADF1-2636ED3D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51" y="91178"/>
            <a:ext cx="3405087" cy="198649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A66CB4-0463-494F-9EEE-4EE73D58A2C9}"/>
              </a:ext>
            </a:extLst>
          </p:cNvPr>
          <p:cNvSpPr/>
          <p:nvPr/>
        </p:nvSpPr>
        <p:spPr>
          <a:xfrm>
            <a:off x="6133718" y="1888398"/>
            <a:ext cx="6079449" cy="4969602"/>
          </a:xfrm>
          <a:prstGeom prst="rect">
            <a:avLst/>
          </a:prstGeom>
          <a:solidFill>
            <a:srgbClr val="DD8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8CE722-1206-E0BA-CB0D-813DF1DA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07" y="2222499"/>
            <a:ext cx="5912259" cy="44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4BB597F0-845F-AF42-916B-937443B0E2C6}"/>
              </a:ext>
            </a:extLst>
          </p:cNvPr>
          <p:cNvSpPr txBox="1"/>
          <p:nvPr/>
        </p:nvSpPr>
        <p:spPr>
          <a:xfrm>
            <a:off x="6515100" y="37147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Moederdag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  <a:r>
              <a:rPr lang="nl-NL" sz="2400" i="1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Geven om moeders in Afrika </a:t>
            </a:r>
            <a:endParaRPr lang="nl-NL" i="1" dirty="0">
              <a:solidFill>
                <a:srgbClr val="DD8854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3B3C3A-C648-D24D-8712-1F7FBFCCF2E6}"/>
              </a:ext>
            </a:extLst>
          </p:cNvPr>
          <p:cNvSpPr txBox="1"/>
          <p:nvPr/>
        </p:nvSpPr>
        <p:spPr>
          <a:xfrm>
            <a:off x="388412" y="2579489"/>
            <a:ext cx="5760886" cy="2308324"/>
          </a:xfrm>
          <a:prstGeom prst="rect">
            <a:avLst/>
          </a:prstGeom>
          <a:solidFill>
            <a:srgbClr val="F0C7AF"/>
          </a:solidFill>
        </p:spPr>
        <p:txBody>
          <a:bodyPr wrap="square" rtlCol="0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Genezen na operatie: </a:t>
            </a:r>
          </a:p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Kayorgo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Adjaratou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. 24 years. </a:t>
            </a:r>
            <a:endParaRPr lang="nl-N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Burkina Faso</a:t>
            </a:r>
            <a:endParaRPr lang="nl-NL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nl-NL" b="1" dirty="0"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De opbrengst van de </a:t>
            </a:r>
            <a:r>
              <a:rPr lang="nl-N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Moederdagactie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 gaat naar Arena in Burkina Faso dat nu opleidingsziekenhuis </a:t>
            </a:r>
            <a:r>
              <a:rPr lang="nl-NL" b="1" dirty="0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is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 voor </a:t>
            </a:r>
            <a:r>
              <a:rPr lang="nl-N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fistelchirurgie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!</a:t>
            </a:r>
          </a:p>
          <a:p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Meer informatie op </a:t>
            </a:r>
            <a:r>
              <a:rPr lang="nl-NL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www.newbornlife.nl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E2E5E7-0A03-9847-ADF1-2636ED3D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51" y="91178"/>
            <a:ext cx="3405087" cy="198649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A66CB4-0463-494F-9EEE-4EE73D58A2C9}"/>
              </a:ext>
            </a:extLst>
          </p:cNvPr>
          <p:cNvSpPr/>
          <p:nvPr/>
        </p:nvSpPr>
        <p:spPr>
          <a:xfrm>
            <a:off x="6452281" y="-98668"/>
            <a:ext cx="5760886" cy="6956668"/>
          </a:xfrm>
          <a:prstGeom prst="rect">
            <a:avLst/>
          </a:prstGeom>
          <a:solidFill>
            <a:srgbClr val="DD8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D29E30-CD0B-D04C-1BAA-BB30551A6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81" y="778706"/>
            <a:ext cx="69342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63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64</Words>
  <Application>Microsoft Office PowerPoint</Application>
  <PresentationFormat>Breedbeeld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Merel Veening</dc:creator>
  <cp:lastModifiedBy>Thalina van Renssen</cp:lastModifiedBy>
  <cp:revision>27</cp:revision>
  <dcterms:created xsi:type="dcterms:W3CDTF">2023-03-16T15:03:43Z</dcterms:created>
  <dcterms:modified xsi:type="dcterms:W3CDTF">2026-04-11T19:38:01Z</dcterms:modified>
</cp:coreProperties>
</file>