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/>
    <p:restoredTop sz="94656"/>
  </p:normalViewPr>
  <p:slideViewPr>
    <p:cSldViewPr snapToGrid="0" snapToObjects="1">
      <p:cViewPr varScale="1">
        <p:scale>
          <a:sx n="147" d="100"/>
          <a:sy n="147" d="100"/>
        </p:scale>
        <p:origin x="22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BF86D-A788-7BF4-A524-827AFDDA66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38E7F8-5FF5-CC59-C441-EC704C034F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F73C1C-1E12-C33A-C3DA-89EC241E2B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A1CDDED-8328-4F26-97B8-615F4AD1895F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7FFF1C-99A8-FCBE-604D-62BF22878F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1354FA-3E53-D2B4-2967-7086AAA86E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09F9480-1FCC-4E41-8FC8-20E89A81296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1472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BAA87-E0FD-C496-5F21-237DD8D956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5FAE5D-03C4-6612-73BF-3580D5AFDA9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692511-9E46-0F8D-0E12-09E7F1985E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91A8E7A-6CB0-4295-AD4F-3740AC3F82EB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C57558-F91A-27E8-758B-D1A311520B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6AA2C8-8D10-F757-D64F-73C7541A10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3F9D9EC-7703-412B-B918-A113AC9AE9E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5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13033A1-64F6-2589-3703-8E13245F65A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6BA5B4-8514-8CB8-93D8-C7FE0F2CEB7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0F9EC4-F5D9-1FF9-8E80-7D6D632130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777F328-9896-4AF3-B290-49C9EC3DD1EC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DAAEA6-C965-A364-BB9F-AC2BAB548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F99B1B-8187-7CC3-D4FB-D8CE419E3B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13C60A0-D099-407C-AEAF-0470F88D9911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60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8EF60-A259-2EC7-0974-36DEF93512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C6C008-CB11-2B88-9020-94B3B2AE3F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47B6AF-D112-0470-CE5F-CA3DC058F6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626AE9F-DED4-45D1-A189-2AC0E6E8461E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EE2D83-3D53-67F3-1BE5-B4AD3F1695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94FC1D-5C55-7824-F87F-925BE8BB88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B9D4982-3C34-43E2-9F0B-F1490884753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6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CB2FB-DBBE-FDE2-9A7E-26C0824C4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0C9058-D111-48BD-167A-46B07E1EBC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CBEAE-3D93-BB2B-32B1-750C93131A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251C7DF-A54C-4C43-AFEB-7F901BD8ADE1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2AF7C5-5A99-79F9-3999-19860015CB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A15772-DE0F-F951-F732-49980B41D9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E1B381E-E037-4108-94EE-C1003E995F4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8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CC9BB-832D-EFBC-555E-7ECAC5FFB2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B2FD3C-8965-B29F-2B34-D7C4B5735B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2197AF-8B2C-85D1-1183-BCCCC935197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BA760B-007E-D47A-E5E3-446ECF0763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81E7155-2065-48E9-87FD-C8770060A90D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E007AD-5AC4-32C4-93C0-3D5E40459C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72BC8F-D30C-DF24-F13A-90254DAC70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8C90516-E713-4D79-BB1E-33D4280C7FF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53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96CEF-4891-C037-3F08-8E8BE2C896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B88D59-1C3E-2F5F-EC03-F685DBF5AD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2187A9-0676-7E77-38DF-F440827F47E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3BA231-D48C-0E37-3307-02DF5102F8E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E48B6E-3F96-0C8F-0ABE-D7904C51221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2072833-242B-E084-8DF6-E930FE4EE6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988DF62-3085-419E-AA9F-B3DD7A47677D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BF5EE4-AE4B-5602-8382-C6DC85A79A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63A424-358F-B044-DFAB-239781A2BA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5132DC2-5636-4795-A0B6-72C2E500375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BF21D-2667-D3CE-59FC-4AF21FB5B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3931BB-9691-B6BC-1234-CB465D4CB1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A931CDA-AE4D-4780-93CD-F8FE58DF33AC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A4DCCF-2BFE-A16D-BD87-B7158815F4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F84DE0-0B27-3B21-92CF-137B22E223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91367E5-1B98-4A88-B9C6-5108E51A77F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28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873289-B9DB-CDA6-B8CC-908EB182EB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811E1E6-71AA-408F-AD5E-9606E143547D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44FB3C-DFFF-6214-4A7F-3080EA455A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F88A1D-F40B-F81E-511D-0E9C73A4DB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B191077-8F6E-40C2-8549-AAB76ECD0F3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98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C2A71-FC31-EFC4-25A1-60B92EC3E4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494FD5-C1F3-1A4A-B350-E188A1A32D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474E24-044A-085F-8C9B-135FDB770C2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9A8DA0-83AB-A9DC-75B5-5DBECBCEBA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ED2879C-20C5-4C85-9585-0A7E184CA3A0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A1A2D9-564E-D0BA-9659-7378A31FB8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C6D193-FC50-5BB1-2C41-35E3934335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700F10B-18F3-40B8-B24A-A557D704553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23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0411F-F82E-A3E7-CBBB-07AEF4F3ED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0E5A2C8-52F1-BF5B-5337-7BAA98F4C43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AD8DEE-CB8A-14BB-C69C-753DE6A154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1A801C-190A-DFA5-2FD1-E4B0F98DA3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762F0A3-D667-49BC-A4D8-DA534EF89FCA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A30D20-BF18-6B02-4DD4-8C04FFBB08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AE80EE-272E-5706-FF12-D8054E99D1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56F6587-8617-4410-9CFF-9F6489E5000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79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2113E8D-6AE2-0FF8-BBC7-44CEAF689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61F549-785B-9F56-ECAD-917E55BB50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6B125C-1A39-7EBF-0706-F2A013286EC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482FBE9F-D483-4A27-AEB2-E8CE4BBA4D2A}" type="datetime1">
              <a:rPr lang="nl-NL"/>
              <a:pPr lvl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884D6-3E2F-5431-A9A4-614286B6A7C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904458-54A7-1A19-4F16-FF9A18853EB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4569EEE3-DE57-424C-BE45-913A7DE4D404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9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6">
            <a:extLst>
              <a:ext uri="{FF2B5EF4-FFF2-40B4-BE49-F238E27FC236}">
                <a16:creationId xmlns:a16="http://schemas.microsoft.com/office/drawing/2014/main" id="{75DD90A2-1E6A-A24F-D3B8-94FF64A95B1F}"/>
              </a:ext>
            </a:extLst>
          </p:cNvPr>
          <p:cNvSpPr txBox="1"/>
          <p:nvPr/>
        </p:nvSpPr>
        <p:spPr>
          <a:xfrm>
            <a:off x="6515099" y="371475"/>
            <a:ext cx="5083250" cy="11695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0" i="0" u="none" strike="noStrike" kern="1200" cap="none" spc="0" baseline="0" dirty="0">
              <a:solidFill>
                <a:srgbClr val="DD8854"/>
              </a:solidFill>
              <a:uFillTx/>
              <a:latin typeface="Geneva" pitchFamily="34"/>
              <a:ea typeface="Genev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baseline="0" dirty="0">
                <a:solidFill>
                  <a:srgbClr val="DD8854"/>
                </a:solidFill>
                <a:uFillTx/>
                <a:latin typeface="Geneva" pitchFamily="34"/>
                <a:ea typeface="Geneva" pitchFamily="34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baseline="0" dirty="0">
                <a:solidFill>
                  <a:srgbClr val="DD8854"/>
                </a:solidFill>
                <a:uFillTx/>
                <a:latin typeface="Geneva" pitchFamily="34"/>
                <a:ea typeface="Geneva" pitchFamily="34"/>
              </a:rPr>
              <a:t>	</a:t>
            </a:r>
            <a:r>
              <a:rPr lang="nl-NL" sz="2400" b="0" i="1" u="none" strike="noStrike" kern="1200" cap="none" spc="0" baseline="0" dirty="0">
                <a:solidFill>
                  <a:srgbClr val="DD8854"/>
                </a:solidFill>
                <a:uFillTx/>
                <a:latin typeface="Geneva" pitchFamily="34"/>
                <a:ea typeface="Geneva" pitchFamily="34"/>
              </a:rPr>
              <a:t>Geven om moeders in Afrika </a:t>
            </a:r>
            <a:endParaRPr lang="nl-NL" sz="1800" b="0" i="1" u="none" strike="noStrike" kern="1200" cap="none" spc="0" baseline="0" dirty="0">
              <a:solidFill>
                <a:srgbClr val="DD8854"/>
              </a:solidFill>
              <a:uFillTx/>
              <a:latin typeface="Geneva" pitchFamily="34"/>
              <a:ea typeface="Geneva" pitchFamily="34"/>
            </a:endParaRPr>
          </a:p>
        </p:txBody>
      </p:sp>
      <p:sp>
        <p:nvSpPr>
          <p:cNvPr id="3" name="Tekstvak 17">
            <a:extLst>
              <a:ext uri="{FF2B5EF4-FFF2-40B4-BE49-F238E27FC236}">
                <a16:creationId xmlns:a16="http://schemas.microsoft.com/office/drawing/2014/main" id="{D498932A-9493-8287-3568-554A0ADFC35D}"/>
              </a:ext>
            </a:extLst>
          </p:cNvPr>
          <p:cNvSpPr txBox="1"/>
          <p:nvPr/>
        </p:nvSpPr>
        <p:spPr>
          <a:xfrm>
            <a:off x="-98891" y="2722117"/>
            <a:ext cx="5892875" cy="461662"/>
          </a:xfrm>
          <a:prstGeom prst="rect">
            <a:avLst/>
          </a:prstGeom>
          <a:solidFill>
            <a:srgbClr val="F0C7A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Geneva" pitchFamily="34"/>
                <a:ea typeface="Geneva" pitchFamily="34"/>
              </a:rPr>
              <a:t>	</a:t>
            </a:r>
            <a:r>
              <a:rPr lang="nl-NL" sz="2400" dirty="0" err="1">
                <a:solidFill>
                  <a:srgbClr val="000000"/>
                </a:solidFill>
                <a:latin typeface="Geneva" pitchFamily="34"/>
                <a:ea typeface="Geneva" pitchFamily="34"/>
              </a:rPr>
              <a:t>Eindejaarsactie</a:t>
            </a:r>
            <a:r>
              <a:rPr lang="nl-NL" sz="2400" dirty="0">
                <a:solidFill>
                  <a:srgbClr val="000000"/>
                </a:solidFill>
                <a:latin typeface="Geneva" pitchFamily="34"/>
                <a:ea typeface="Geneva" pitchFamily="34"/>
              </a:rPr>
              <a:t> 2024</a:t>
            </a:r>
            <a:endParaRPr lang="nl-NL" sz="2400" b="0" i="0" u="none" strike="noStrike" kern="1200" cap="none" spc="0" baseline="0" dirty="0">
              <a:solidFill>
                <a:srgbClr val="000000"/>
              </a:solidFill>
              <a:uFillTx/>
              <a:latin typeface="Geneva" pitchFamily="34"/>
              <a:ea typeface="Geneva" pitchFamily="34"/>
            </a:endParaRPr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59A552A5-13E8-F076-4D17-4ECB7807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38" y="326317"/>
            <a:ext cx="3405088" cy="19864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hthoek 6">
            <a:extLst>
              <a:ext uri="{FF2B5EF4-FFF2-40B4-BE49-F238E27FC236}">
                <a16:creationId xmlns:a16="http://schemas.microsoft.com/office/drawing/2014/main" id="{2A692DEE-DC71-5C0B-6D78-F3B2F222F81D}"/>
              </a:ext>
            </a:extLst>
          </p:cNvPr>
          <p:cNvSpPr/>
          <p:nvPr/>
        </p:nvSpPr>
        <p:spPr>
          <a:xfrm>
            <a:off x="5793985" y="1822273"/>
            <a:ext cx="6079452" cy="5128348"/>
          </a:xfrm>
          <a:prstGeom prst="rect">
            <a:avLst/>
          </a:prstGeom>
          <a:solidFill>
            <a:srgbClr val="DD88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0006F0-18E3-51DC-2C68-C8FC6B8E7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86" y="2160158"/>
            <a:ext cx="2806361" cy="3744253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F23389C-0CC2-7125-6557-2BD6F9BF0559}"/>
              </a:ext>
            </a:extLst>
          </p:cNvPr>
          <p:cNvSpPr txBox="1"/>
          <p:nvPr/>
        </p:nvSpPr>
        <p:spPr>
          <a:xfrm>
            <a:off x="356121" y="3679994"/>
            <a:ext cx="52114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dirty="0"/>
              <a:t>De </a:t>
            </a:r>
            <a:r>
              <a:rPr lang="nl-NL" sz="2400" dirty="0" err="1"/>
              <a:t>eindejaarsactie</a:t>
            </a:r>
            <a:r>
              <a:rPr lang="nl-NL" sz="2400" dirty="0"/>
              <a:t> van 2024 is bestemd voor kliniek ARENA in Burkina Faso</a:t>
            </a:r>
          </a:p>
          <a:p>
            <a:pPr algn="l"/>
            <a:endParaRPr lang="nl-NL" sz="2400" dirty="0"/>
          </a:p>
          <a:p>
            <a:pPr algn="l"/>
            <a:r>
              <a:rPr lang="nl-NL" sz="2000" dirty="0"/>
              <a:t>Het geld zal worden gebruikt voor het uitvoeren van hersteloperaties bij jonge moeders die door een moeizame bevalling zijn beschadigd en een fistel hebben opgelopen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414E761-4A84-90FA-9124-A93135C58902}"/>
              </a:ext>
            </a:extLst>
          </p:cNvPr>
          <p:cNvSpPr txBox="1"/>
          <p:nvPr/>
        </p:nvSpPr>
        <p:spPr>
          <a:xfrm>
            <a:off x="6818683" y="6028895"/>
            <a:ext cx="445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Verpleegkundige in gesprek met patiënte</a:t>
            </a:r>
          </a:p>
          <a:p>
            <a:pPr algn="l"/>
            <a:r>
              <a:rPr lang="nl-NL" dirty="0"/>
              <a:t>ARENA, Burkina Faso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6">
            <a:extLst>
              <a:ext uri="{FF2B5EF4-FFF2-40B4-BE49-F238E27FC236}">
                <a16:creationId xmlns:a16="http://schemas.microsoft.com/office/drawing/2014/main" id="{75DD90A2-1E6A-A24F-D3B8-94FF64A95B1F}"/>
              </a:ext>
            </a:extLst>
          </p:cNvPr>
          <p:cNvSpPr txBox="1"/>
          <p:nvPr/>
        </p:nvSpPr>
        <p:spPr>
          <a:xfrm>
            <a:off x="6515099" y="371475"/>
            <a:ext cx="5083250" cy="11695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800" b="0" i="0" u="none" strike="noStrike" kern="1200" cap="none" spc="0" baseline="0" dirty="0">
              <a:solidFill>
                <a:srgbClr val="DD8854"/>
              </a:solidFill>
              <a:uFillTx/>
              <a:latin typeface="Geneva" pitchFamily="34"/>
              <a:ea typeface="Genev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baseline="0" dirty="0">
                <a:solidFill>
                  <a:srgbClr val="DD8854"/>
                </a:solidFill>
                <a:uFillTx/>
                <a:latin typeface="Geneva" pitchFamily="34"/>
                <a:ea typeface="Geneva" pitchFamily="34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baseline="0" dirty="0">
                <a:solidFill>
                  <a:srgbClr val="DD8854"/>
                </a:solidFill>
                <a:uFillTx/>
                <a:latin typeface="Geneva" pitchFamily="34"/>
                <a:ea typeface="Geneva" pitchFamily="34"/>
              </a:rPr>
              <a:t>	</a:t>
            </a:r>
            <a:r>
              <a:rPr lang="nl-NL" sz="2400" b="0" i="1" u="none" strike="noStrike" kern="1200" cap="none" spc="0" baseline="0" dirty="0">
                <a:solidFill>
                  <a:srgbClr val="DD8854"/>
                </a:solidFill>
                <a:uFillTx/>
                <a:latin typeface="Geneva" pitchFamily="34"/>
                <a:ea typeface="Geneva" pitchFamily="34"/>
              </a:rPr>
              <a:t>Geven om moeders in Afrika </a:t>
            </a:r>
            <a:endParaRPr lang="nl-NL" sz="1800" b="0" i="1" u="none" strike="noStrike" kern="1200" cap="none" spc="0" baseline="0" dirty="0">
              <a:solidFill>
                <a:srgbClr val="DD8854"/>
              </a:solidFill>
              <a:uFillTx/>
              <a:latin typeface="Geneva" pitchFamily="34"/>
              <a:ea typeface="Geneva" pitchFamily="34"/>
            </a:endParaRPr>
          </a:p>
        </p:txBody>
      </p:sp>
      <p:sp>
        <p:nvSpPr>
          <p:cNvPr id="3" name="Tekstvak 17">
            <a:extLst>
              <a:ext uri="{FF2B5EF4-FFF2-40B4-BE49-F238E27FC236}">
                <a16:creationId xmlns:a16="http://schemas.microsoft.com/office/drawing/2014/main" id="{D498932A-9493-8287-3568-554A0ADFC35D}"/>
              </a:ext>
            </a:extLst>
          </p:cNvPr>
          <p:cNvSpPr txBox="1"/>
          <p:nvPr/>
        </p:nvSpPr>
        <p:spPr>
          <a:xfrm>
            <a:off x="-98891" y="2722117"/>
            <a:ext cx="5892875" cy="461662"/>
          </a:xfrm>
          <a:prstGeom prst="rect">
            <a:avLst/>
          </a:prstGeom>
          <a:solidFill>
            <a:srgbClr val="F0C7A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dirty="0">
                <a:solidFill>
                  <a:srgbClr val="000000"/>
                </a:solidFill>
                <a:latin typeface="Geneva" pitchFamily="34"/>
                <a:ea typeface="Geneva" pitchFamily="34"/>
              </a:rPr>
              <a:t>	</a:t>
            </a:r>
            <a:r>
              <a:rPr lang="nl-NL" sz="2400" dirty="0" err="1">
                <a:solidFill>
                  <a:srgbClr val="000000"/>
                </a:solidFill>
                <a:latin typeface="Geneva" pitchFamily="34"/>
                <a:ea typeface="Geneva" pitchFamily="34"/>
              </a:rPr>
              <a:t>Eindejaarsactie</a:t>
            </a:r>
            <a:r>
              <a:rPr lang="nl-NL" sz="2400" dirty="0">
                <a:solidFill>
                  <a:srgbClr val="000000"/>
                </a:solidFill>
                <a:latin typeface="Geneva" pitchFamily="34"/>
                <a:ea typeface="Geneva" pitchFamily="34"/>
              </a:rPr>
              <a:t> 2024</a:t>
            </a:r>
            <a:endParaRPr lang="nl-NL" sz="2400" b="0" i="0" u="none" strike="noStrike" kern="1200" cap="none" spc="0" baseline="0" dirty="0">
              <a:solidFill>
                <a:srgbClr val="000000"/>
              </a:solidFill>
              <a:uFillTx/>
              <a:latin typeface="Geneva" pitchFamily="34"/>
              <a:ea typeface="Geneva" pitchFamily="34"/>
            </a:endParaRPr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59A552A5-13E8-F076-4D17-4ECB7807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38" y="326317"/>
            <a:ext cx="3405088" cy="19864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hthoek 6">
            <a:extLst>
              <a:ext uri="{FF2B5EF4-FFF2-40B4-BE49-F238E27FC236}">
                <a16:creationId xmlns:a16="http://schemas.microsoft.com/office/drawing/2014/main" id="{2A692DEE-DC71-5C0B-6D78-F3B2F222F81D}"/>
              </a:ext>
            </a:extLst>
          </p:cNvPr>
          <p:cNvSpPr/>
          <p:nvPr/>
        </p:nvSpPr>
        <p:spPr>
          <a:xfrm>
            <a:off x="5793985" y="1822273"/>
            <a:ext cx="6079452" cy="5128348"/>
          </a:xfrm>
          <a:prstGeom prst="rect">
            <a:avLst/>
          </a:prstGeom>
          <a:solidFill>
            <a:srgbClr val="DD885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ABE33D1-ED3C-D043-B773-288B3810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65" y="3100733"/>
            <a:ext cx="4834093" cy="362557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373D532-1D51-82CD-A26E-5B551E409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06" y="1667623"/>
            <a:ext cx="2811297" cy="210898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F23389C-0CC2-7125-6557-2BD6F9BF0559}"/>
              </a:ext>
            </a:extLst>
          </p:cNvPr>
          <p:cNvSpPr txBox="1"/>
          <p:nvPr/>
        </p:nvSpPr>
        <p:spPr>
          <a:xfrm>
            <a:off x="339706" y="3593082"/>
            <a:ext cx="5211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NL" sz="2400" dirty="0"/>
          </a:p>
          <a:p>
            <a:pPr algn="l"/>
            <a:r>
              <a:rPr lang="nl-NL" sz="2000" dirty="0"/>
              <a:t>Naast de hersteloperatie krijgen de vrouwen begeleiding en opleiding om terug te keren in de maatschappij</a:t>
            </a:r>
          </a:p>
          <a:p>
            <a:pPr algn="l"/>
            <a:endParaRPr lang="nl-NL" sz="2000" dirty="0"/>
          </a:p>
          <a:p>
            <a:pPr algn="l"/>
            <a:r>
              <a:rPr lang="nl-NL" sz="2000" dirty="0"/>
              <a:t>Momenteel is er een tweede groep van 12 vrouwen bezig met de naaiopleiding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6BB8BC2-CE33-C5A3-88A8-511E92121448}"/>
              </a:ext>
            </a:extLst>
          </p:cNvPr>
          <p:cNvSpPr txBox="1"/>
          <p:nvPr/>
        </p:nvSpPr>
        <p:spPr>
          <a:xfrm>
            <a:off x="8763323" y="2173158"/>
            <a:ext cx="202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Diploma-uitreiking naaiopleiding </a:t>
            </a:r>
          </a:p>
        </p:txBody>
      </p:sp>
    </p:spTree>
    <p:extLst>
      <p:ext uri="{BB962C8B-B14F-4D97-AF65-F5344CB8AC3E}">
        <p14:creationId xmlns:p14="http://schemas.microsoft.com/office/powerpoint/2010/main" val="20831197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</Words>
  <Application>Microsoft Macintosh PowerPoint</Application>
  <PresentationFormat>Breedbeeld</PresentationFormat>
  <Paragraphs>18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Geneva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Thalina van Renssen</dc:creator>
  <cp:lastModifiedBy>Microsoft Office User</cp:lastModifiedBy>
  <cp:revision>7</cp:revision>
  <dcterms:created xsi:type="dcterms:W3CDTF">2024-05-27T14:20:34Z</dcterms:created>
  <dcterms:modified xsi:type="dcterms:W3CDTF">2024-11-28T18:42:19Z</dcterms:modified>
</cp:coreProperties>
</file>