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sldIdLst>
    <p:sldId id="256" r:id="rId2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D8854"/>
    <a:srgbClr val="F0C7AF"/>
    <a:srgbClr val="F4983E"/>
    <a:srgbClr val="F9E8DE"/>
    <a:srgbClr val="B85A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7"/>
    <p:restoredTop sz="94599"/>
  </p:normalViewPr>
  <p:slideViewPr>
    <p:cSldViewPr snapToGrid="0" snapToObjects="1">
      <p:cViewPr varScale="1">
        <p:scale>
          <a:sx n="105" d="100"/>
          <a:sy n="105" d="100"/>
        </p:scale>
        <p:origin x="35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A8178C1-523E-8E4C-8E4D-435C3131FB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4C2E562-6C7F-3E48-8291-6F2885274C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CE8BF09F-808D-F746-9F75-FDFABBF78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50063E-ECE3-B141-B9EE-221B68228D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E8CF059-AEEC-884B-BDEF-5FC2BF120B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276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8D18917-73C4-8649-BFC3-E22BA5176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041EBE9B-D12D-3E4C-BABB-E8902B281F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661D8D34-23B6-3C4A-80A6-63E07208B6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040725E-2093-8946-94F6-1BCEF0F279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A75C0814-8F73-7542-881E-8798B6DB59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74560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955D5FA1-AAF7-7A4D-9F48-25ABC0DA25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9E53CF1F-1771-5D4A-B33C-DDD6CD4B63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18922C12-C7D6-C041-B8DF-890575C1EC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CCA73DE-67CE-E546-800C-46AF36BB91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2448D016-EC60-0143-942A-186DB3C30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03173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A5DFBFD-D632-E34D-8386-16A1887579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B44C9DD-72DF-6C46-8E1C-06ED897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DC4AF294-85F1-2142-9043-8C55103EA8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E602D5C-3F68-474D-905D-E268E5D0A8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7A5F28BE-2B46-A749-8D09-017EC3607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014980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ACEB07F-1AEF-5C4F-B0F2-EBC41E7DEF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53AF8FF6-1C8B-FD41-9056-877706F220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E333889-B848-1646-8D6B-1016260E9D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67018BE0-0761-BB4D-A9A1-2DA4EF227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81FF6-B5DF-EC4C-B39C-BE771A3166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709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777B64C-2001-844B-B342-D567B9937E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66B11776-D1C3-1744-9F1C-D7F215046B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44FDFBDA-9429-4644-B770-DF4B1630A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4C471E9-CF8B-9C41-B60F-5D3321DBB4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139F5FC-0997-8C46-8662-D501FF870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230809EF-902D-3041-8750-04E5D31653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0892913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BDB3CFC-7CFD-6148-97AD-5157A2BB25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D490FA7E-4616-A04B-8513-BEC9615E44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E3927CB-4A69-104D-8AB7-E9B3E4F44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3E2A062E-88B6-8B41-8DD2-C94400E240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485F5C54-0CA2-F743-95BB-4DD4F686EB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14890B8F-0709-D44F-A2F6-CA63BA43D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F0F9CB46-5C88-7146-B54F-FDF369F772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5E2D9F3B-1A2F-D04E-83E4-FDF27930B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389642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B02DB7-6518-C848-A08E-31499BA5A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9F10AB3A-7C9C-7A40-854A-9FA54E7D7F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DDC45B5B-02F9-D648-BD58-0628B1A593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B7FC0EA5-7254-E249-AF35-16444B7D1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35259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426AC8A-9A56-344C-A3F4-81AB1510FE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DC8CF777-FB14-644F-BF7F-737D906F0F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C5E0FC88-6690-2F46-86BE-57BC7004F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5502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BB14F35-EABE-4A4D-A15D-67A5A0CD0F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E3F5293-0C36-2F4B-BD4D-F9B87FCE21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1071652-FFB8-7746-B0A4-AF7796BC55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D434EFFB-C017-1348-851F-EF146DA6D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DDAC5F6-6CE4-774F-90DE-71827481E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45907EA8-37BB-394B-8025-DD16FCB3BF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26734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464740-A8AA-5649-9887-3B8D5B6A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9A9F1403-6E25-6844-8C1B-55C970B6BC4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B189E28B-AE31-E743-B603-14EE3B5D24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8D8A14E1-DB37-4244-9802-E80FC3B93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27519408-5A80-574D-AA3D-44D31086C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5BEB71B9-1944-F846-82DC-0F20979D6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826224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6EF2B294-11D4-0D4B-9C71-9C9D8C4754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6B19180D-2A23-4A40-AFBB-4D37470936F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nl-NL"/>
              <a:t>Tekststijl van het model bewerken
Tweede niveau
Derde niveau
Vierde niveau
Vijfde niveau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21E6480-2A32-0A4A-9F2D-030AC46778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9DD71E-2535-B94B-9886-8ECDA087983E}" type="datetimeFigureOut">
              <a:rPr lang="nl-NL" smtClean="0"/>
              <a:t>15-04-2024</a:t>
            </a:fld>
            <a:endParaRPr lang="nl-NL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A6A2EF-B8BD-0744-B076-03022B8D71C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F8D8F6B-58A9-BD48-AEE5-247EE6EF87B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2540A-3989-854D-A975-D0A21B747656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62099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E8D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ndertitel 2">
            <a:extLst>
              <a:ext uri="{FF2B5EF4-FFF2-40B4-BE49-F238E27FC236}">
                <a16:creationId xmlns:a16="http://schemas.microsoft.com/office/drawing/2014/main" id="{08C04ECF-83D1-DC4F-9742-C083CD43062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7283" y="5567136"/>
            <a:ext cx="2757296" cy="1065312"/>
          </a:xfrm>
          <a:noFill/>
        </p:spPr>
        <p:txBody>
          <a:bodyPr>
            <a:normAutofit/>
          </a:bodyPr>
          <a:lstStyle/>
          <a:p>
            <a:r>
              <a:rPr lang="nl-NL" sz="1500" dirty="0">
                <a:latin typeface="Geneva" panose="020B0503030404040204" pitchFamily="34" charset="0"/>
                <a:ea typeface="Geneva" panose="020B0503030404040204" pitchFamily="34" charset="0"/>
              </a:rPr>
              <a:t>Wilt u een bijdrage leveren?</a:t>
            </a:r>
          </a:p>
          <a:p>
            <a:r>
              <a:rPr lang="nl-NL" sz="1500" dirty="0">
                <a:latin typeface="Geneva" panose="020B0503030404040204" pitchFamily="34" charset="0"/>
                <a:ea typeface="Geneva" panose="020B0503030404040204" pitchFamily="34" charset="0"/>
              </a:rPr>
              <a:t>NL85 INGB 0003 1092 80 </a:t>
            </a:r>
          </a:p>
          <a:p>
            <a:r>
              <a:rPr lang="nl-NL" sz="1500" dirty="0">
                <a:latin typeface="Geneva" panose="020B0503030404040204" pitchFamily="34" charset="0"/>
                <a:ea typeface="Geneva" panose="020B0503030404040204" pitchFamily="34" charset="0"/>
              </a:rPr>
              <a:t>t.a.v. Stichting </a:t>
            </a:r>
            <a:r>
              <a:rPr lang="nl-NL" sz="1500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endParaRPr lang="nl-NL" sz="1500" dirty="0">
              <a:latin typeface="Geneva" panose="020B0503030404040204" pitchFamily="34" charset="0"/>
              <a:ea typeface="Geneva" panose="020B0503030404040204" pitchFamily="34" charset="0"/>
            </a:endParaRPr>
          </a:p>
          <a:p>
            <a:endParaRPr lang="nl-NL" dirty="0"/>
          </a:p>
        </p:txBody>
      </p:sp>
      <p:sp>
        <p:nvSpPr>
          <p:cNvPr id="17" name="Tekstvak 16">
            <a:extLst>
              <a:ext uri="{FF2B5EF4-FFF2-40B4-BE49-F238E27FC236}">
                <a16:creationId xmlns:a16="http://schemas.microsoft.com/office/drawing/2014/main" id="{4BB597F0-845F-AF42-916B-937443B0E2C6}"/>
              </a:ext>
            </a:extLst>
          </p:cNvPr>
          <p:cNvSpPr txBox="1"/>
          <p:nvPr/>
        </p:nvSpPr>
        <p:spPr>
          <a:xfrm>
            <a:off x="6515100" y="371471"/>
            <a:ext cx="5399235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sz="2800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Moederdag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</a:p>
          <a:p>
            <a:r>
              <a:rPr lang="nl-NL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	</a:t>
            </a:r>
            <a:r>
              <a:rPr lang="nl-NL" sz="2400" i="1" dirty="0">
                <a:solidFill>
                  <a:srgbClr val="DD8854"/>
                </a:solidFill>
                <a:latin typeface="Geneva" panose="020B0503030404040204" pitchFamily="34" charset="0"/>
                <a:ea typeface="Geneva" panose="020B0503030404040204" pitchFamily="34" charset="0"/>
              </a:rPr>
              <a:t>Geven om moeders in Afrika </a:t>
            </a:r>
            <a:endParaRPr lang="nl-NL" i="1" dirty="0">
              <a:solidFill>
                <a:srgbClr val="DD8854"/>
              </a:solidFill>
              <a:latin typeface="Geneva" panose="020B0503030404040204" pitchFamily="34" charset="0"/>
              <a:ea typeface="Geneva" panose="020B0503030404040204" pitchFamily="34" charset="0"/>
            </a:endParaRPr>
          </a:p>
        </p:txBody>
      </p:sp>
      <p:sp>
        <p:nvSpPr>
          <p:cNvPr id="18" name="Tekstvak 17">
            <a:extLst>
              <a:ext uri="{FF2B5EF4-FFF2-40B4-BE49-F238E27FC236}">
                <a16:creationId xmlns:a16="http://schemas.microsoft.com/office/drawing/2014/main" id="{AF3B3C3A-C648-D24D-8712-1F7FBFCCF2E6}"/>
              </a:ext>
            </a:extLst>
          </p:cNvPr>
          <p:cNvSpPr txBox="1"/>
          <p:nvPr/>
        </p:nvSpPr>
        <p:spPr>
          <a:xfrm>
            <a:off x="388412" y="2579489"/>
            <a:ext cx="5760886" cy="1477328"/>
          </a:xfrm>
          <a:prstGeom prst="rect">
            <a:avLst/>
          </a:prstGeom>
          <a:solidFill>
            <a:srgbClr val="F0C7AF"/>
          </a:solidFill>
        </p:spPr>
        <p:txBody>
          <a:bodyPr wrap="square" rtlCol="0">
            <a:spAutoFit/>
          </a:bodyPr>
          <a:lstStyle/>
          <a:p>
            <a:r>
              <a:rPr lang="nl-NL" dirty="0" err="1">
                <a:latin typeface="Geneva" panose="020B0503030404040204" pitchFamily="34" charset="0"/>
                <a:ea typeface="Geneva" panose="020B0503030404040204" pitchFamily="34" charset="0"/>
              </a:rPr>
              <a:t>Newbornlife</a:t>
            </a:r>
            <a:r>
              <a:rPr lang="nl-NL" dirty="0">
                <a:latin typeface="Geneva" panose="020B0503030404040204" pitchFamily="34" charset="0"/>
                <a:ea typeface="Geneva" panose="020B0503030404040204" pitchFamily="34" charset="0"/>
              </a:rPr>
              <a:t> zet zich in voor hersteloperaties bij vrouwen die beschadigd zijn door de bevalling. Door de operatie kunnen zij terugkeren naar hun gemeenschap. Een nieuw leven voor deze moeders.</a:t>
            </a:r>
          </a:p>
        </p:txBody>
      </p:sp>
      <p:pic>
        <p:nvPicPr>
          <p:cNvPr id="2" name="Afbeelding 1">
            <a:extLst>
              <a:ext uri="{FF2B5EF4-FFF2-40B4-BE49-F238E27FC236}">
                <a16:creationId xmlns:a16="http://schemas.microsoft.com/office/drawing/2014/main" id="{6AE2E5E7-0A03-9847-ADF1-2636ED3D91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951" y="91178"/>
            <a:ext cx="3405087" cy="1986494"/>
          </a:xfrm>
          <a:prstGeom prst="rect">
            <a:avLst/>
          </a:prstGeom>
        </p:spPr>
      </p:pic>
      <p:sp>
        <p:nvSpPr>
          <p:cNvPr id="7" name="Rechthoek 6">
            <a:extLst>
              <a:ext uri="{FF2B5EF4-FFF2-40B4-BE49-F238E27FC236}">
                <a16:creationId xmlns:a16="http://schemas.microsoft.com/office/drawing/2014/main" id="{E1A66CB4-0463-494F-9EEE-4EE73D58A2C9}"/>
              </a:ext>
            </a:extLst>
          </p:cNvPr>
          <p:cNvSpPr/>
          <p:nvPr/>
        </p:nvSpPr>
        <p:spPr>
          <a:xfrm>
            <a:off x="6112551" y="1729648"/>
            <a:ext cx="6079449" cy="5128352"/>
          </a:xfrm>
          <a:prstGeom prst="rect">
            <a:avLst/>
          </a:prstGeom>
          <a:solidFill>
            <a:srgbClr val="DD88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2E3302B2-AC78-F54D-B44E-6E6F2C5A30C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" t="-305" r="15813" b="845"/>
          <a:stretch/>
        </p:blipFill>
        <p:spPr>
          <a:xfrm>
            <a:off x="6630649" y="2249547"/>
            <a:ext cx="5080000" cy="4107186"/>
          </a:xfrm>
          <a:prstGeom prst="rect">
            <a:avLst/>
          </a:prstGeom>
        </p:spPr>
      </p:pic>
      <p:pic>
        <p:nvPicPr>
          <p:cNvPr id="10" name="Afbeelding 9">
            <a:extLst>
              <a:ext uri="{FF2B5EF4-FFF2-40B4-BE49-F238E27FC236}">
                <a16:creationId xmlns:a16="http://schemas.microsoft.com/office/drawing/2014/main" id="{70FC49BB-FCBD-7A40-B8C8-E232A28494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3628" y="4151130"/>
            <a:ext cx="2579536" cy="2579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655322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</TotalTime>
  <Words>59</Words>
  <Application>Microsoft Macintosh PowerPoint</Application>
  <PresentationFormat>Breedbeeld</PresentationFormat>
  <Paragraphs>7</Paragraphs>
  <Slides>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Geneva</vt:lpstr>
      <vt:lpstr>Kantoorthema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Merel Veening</dc:creator>
  <cp:lastModifiedBy>Larissa de Ridder</cp:lastModifiedBy>
  <cp:revision>12</cp:revision>
  <dcterms:created xsi:type="dcterms:W3CDTF">2023-03-16T15:03:43Z</dcterms:created>
  <dcterms:modified xsi:type="dcterms:W3CDTF">2024-04-15T10:15:24Z</dcterms:modified>
</cp:coreProperties>
</file>