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84" r:id="rId2"/>
    <p:sldId id="297" r:id="rId3"/>
    <p:sldId id="302" r:id="rId4"/>
    <p:sldId id="303" r:id="rId5"/>
    <p:sldId id="301" r:id="rId6"/>
  </p:sldIdLst>
  <p:sldSz cx="9144000" cy="6858000" type="screen4x3"/>
  <p:notesSz cx="9945688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FFCC00"/>
    <a:srgbClr val="FFFFCC"/>
    <a:srgbClr val="800000"/>
    <a:srgbClr val="FF00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8" autoAdjust="0"/>
  </p:normalViewPr>
  <p:slideViewPr>
    <p:cSldViewPr>
      <p:cViewPr varScale="1">
        <p:scale>
          <a:sx n="81" d="100"/>
          <a:sy n="81" d="100"/>
        </p:scale>
        <p:origin x="3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DC75BE-493D-4FB9-B45C-205D6E86CC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9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E564-B2D0-4C16-AAB5-9BC8EE20B2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5CE-2993-49C5-838C-977C1173FA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071E-5FF0-4A08-B397-86DC6354EB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E379-A783-439F-8647-13CC1F241F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896-3201-4A3E-A663-22B403416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058-250A-4E53-9F12-E1C6F27C15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EDD4-1DF2-47EA-B756-337A02576A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0E48-F6FC-4622-8F30-E565C0EF84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3F12-4F0D-4B00-8C2B-4DB9DDA2F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F32F-8793-48E9-8F09-3DBC477D63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665E-CA1F-4EA9-839C-9A955139F4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C2BA2B-7FCC-4824-9A7C-2159E252AA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715375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    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		Door </a:t>
            </a:r>
            <a:r>
              <a:rPr lang="en-US" sz="2400" b="1" dirty="0" err="1" smtClean="0">
                <a:latin typeface="Comic Sans MS" pitchFamily="66" charset="0"/>
              </a:rPr>
              <a:t>een</a:t>
            </a:r>
            <a:r>
              <a:rPr lang="en-US" sz="2400" b="1" dirty="0" smtClean="0">
                <a:latin typeface="Comic Sans MS" pitchFamily="66" charset="0"/>
              </a:rPr>
              <a:t> gratis </a:t>
            </a:r>
            <a:r>
              <a:rPr lang="en-US" sz="2400" b="1" dirty="0" err="1" smtClean="0">
                <a:latin typeface="Comic Sans MS" pitchFamily="66" charset="0"/>
              </a:rPr>
              <a:t>operatie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latin typeface="Comic Sans MS" pitchFamily="66" charset="0"/>
              </a:rPr>
              <a:t>					</a:t>
            </a:r>
            <a:r>
              <a:rPr lang="en-US" sz="2400" b="1" dirty="0" err="1" smtClean="0">
                <a:latin typeface="Comic Sans MS" pitchFamily="66" charset="0"/>
              </a:rPr>
              <a:t>begint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een</a:t>
            </a:r>
            <a:r>
              <a:rPr lang="en-US" sz="2400" b="1" dirty="0" smtClean="0">
                <a:latin typeface="Comic Sans MS" pitchFamily="66" charset="0"/>
              </a:rPr>
              <a:t> NIEUW LEVEN 					</a:t>
            </a:r>
            <a:r>
              <a:rPr lang="en-US" sz="2400" b="1" dirty="0" err="1" smtClean="0">
                <a:latin typeface="Comic Sans MS" pitchFamily="66" charset="0"/>
              </a:rPr>
              <a:t>voor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Afrikaanse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vrouwen</a:t>
            </a:r>
            <a:r>
              <a:rPr lang="en-US" sz="2400" b="1" dirty="0" smtClean="0">
                <a:latin typeface="Comic Sans MS" pitchFamily="66" charset="0"/>
              </a:rPr>
              <a:t>  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latin typeface="Comic Sans MS" pitchFamily="66" charset="0"/>
              </a:rPr>
              <a:t>				die </a:t>
            </a:r>
            <a:r>
              <a:rPr lang="en-US" sz="2400" b="1" dirty="0" err="1" smtClean="0">
                <a:latin typeface="Comic Sans MS" pitchFamily="66" charset="0"/>
              </a:rPr>
              <a:t>lijden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blaasfistels</a:t>
            </a:r>
            <a:endParaRPr lang="en-US" sz="2400" b="1" dirty="0"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		</a:t>
            </a:r>
            <a:r>
              <a:rPr lang="en-US" sz="2000" b="1" dirty="0" smtClean="0">
                <a:latin typeface="Comic Sans MS" pitchFamily="66" charset="0"/>
              </a:rPr>
              <a:t>(VVF = </a:t>
            </a:r>
            <a:r>
              <a:rPr lang="en-US" sz="2000" b="1" dirty="0" err="1" smtClean="0">
                <a:latin typeface="Comic Sans MS" pitchFamily="66" charset="0"/>
              </a:rPr>
              <a:t>Vesico</a:t>
            </a:r>
            <a:r>
              <a:rPr lang="en-US" sz="2000" b="1" dirty="0" smtClean="0">
                <a:latin typeface="Comic Sans MS" pitchFamily="66" charset="0"/>
              </a:rPr>
              <a:t> Vaginal Fistula)</a:t>
            </a: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nl-NL" dirty="0" err="1" smtClean="0"/>
              <a:t>ee</a:t>
            </a:r>
            <a:endParaRPr lang="nl-NL" dirty="0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211028">
            <a:off x="4609269" y="3079187"/>
            <a:ext cx="4320355" cy="13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Omdat </a:t>
            </a:r>
            <a:r>
              <a:rPr lang="nl-NL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élke</a:t>
            </a:r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 vrouw kostbaar is!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8" name="Afbeelding 7" descr="bibia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r="16313"/>
          <a:stretch/>
        </p:blipFill>
        <p:spPr bwMode="auto">
          <a:xfrm>
            <a:off x="0" y="2427012"/>
            <a:ext cx="4237757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2260" y="284756"/>
            <a:ext cx="5021839" cy="2957523"/>
          </a:xfrm>
        </p:spPr>
        <p:txBody>
          <a:bodyPr/>
          <a:lstStyle/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Twee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miljoen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Afrikaanse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vrouwen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worden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dagelijks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bespot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vernederd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Zij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mogen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zelf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voor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hun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kinderen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zorgen</a:t>
            </a:r>
            <a:r>
              <a:rPr lang="en-US" sz="2400" b="1" dirty="0" smtClean="0">
                <a:latin typeface="Comic Sans MS" panose="030F0702030302020204" pitchFamily="66" charset="0"/>
              </a:rPr>
              <a:t>,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werken</a:t>
            </a:r>
            <a:r>
              <a:rPr lang="en-US" sz="2400" b="1" dirty="0" smtClean="0">
                <a:latin typeface="Comic Sans MS" panose="030F0702030302020204" pitchFamily="66" charset="0"/>
              </a:rPr>
              <a:t>,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in de bus, op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een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feest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of in de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kerk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komen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</a:t>
            </a:r>
            <a:endParaRPr lang="en-US" sz="20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3" y="404664"/>
            <a:ext cx="3553820" cy="26642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5001" y="3367475"/>
            <a:ext cx="5927199" cy="325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2400" b="1" i="1" kern="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1" i="1" kern="0" dirty="0" err="1" smtClean="0">
                <a:latin typeface="Comic Sans MS" panose="030F0702030302020204" pitchFamily="66" charset="0"/>
              </a:rPr>
              <a:t>Waarom</a:t>
            </a:r>
            <a:r>
              <a:rPr lang="en-US" sz="2400" b="1" i="1" kern="0" dirty="0" smtClean="0">
                <a:latin typeface="Comic Sans MS" panose="030F0702030302020204" pitchFamily="66" charset="0"/>
              </a:rPr>
              <a:t>?</a:t>
            </a:r>
            <a:br>
              <a:rPr lang="en-US" sz="2400" b="1" i="1" kern="0" dirty="0" smtClean="0">
                <a:latin typeface="Comic Sans MS" panose="030F0702030302020204" pitchFamily="66" charset="0"/>
              </a:rPr>
            </a:br>
            <a:endParaRPr lang="en-US" sz="1000" b="1" i="1" kern="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Tijdens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zware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bevalling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verloren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hun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kind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beschadigde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hun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blaas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zijn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altijd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‘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nat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’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itchFamily="66" charset="0"/>
              </a:rPr>
              <a:t>stinken</a:t>
            </a:r>
            <a:r>
              <a:rPr lang="en-US" sz="2400" b="1" kern="0" dirty="0" smtClean="0">
                <a:latin typeface="Comic Sans MS" pitchFamily="66" charset="0"/>
              </a:rPr>
              <a:t>;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itchFamily="66" charset="0"/>
              </a:rPr>
              <a:t>reden</a:t>
            </a:r>
            <a:r>
              <a:rPr lang="en-US" sz="2400" b="1" kern="0" dirty="0" smtClean="0">
                <a:latin typeface="Comic Sans MS" pitchFamily="66" charset="0"/>
              </a:rPr>
              <a:t> </a:t>
            </a:r>
            <a:r>
              <a:rPr lang="en-US" sz="2400" b="1" kern="0" dirty="0" err="1" smtClean="0">
                <a:latin typeface="Comic Sans MS" pitchFamily="66" charset="0"/>
              </a:rPr>
              <a:t>voor</a:t>
            </a:r>
            <a:r>
              <a:rPr lang="en-US" sz="2400" b="1" kern="0" dirty="0" smtClean="0">
                <a:latin typeface="Comic Sans MS" pitchFamily="66" charset="0"/>
              </a:rPr>
              <a:t> de </a:t>
            </a:r>
            <a:r>
              <a:rPr lang="en-US" sz="2400" b="1" kern="0" dirty="0" err="1" smtClean="0">
                <a:latin typeface="Comic Sans MS" pitchFamily="66" charset="0"/>
              </a:rPr>
              <a:t>omgeving</a:t>
            </a:r>
            <a:r>
              <a:rPr lang="en-US" sz="2400" b="1" kern="0" dirty="0" smtClean="0">
                <a:latin typeface="Comic Sans MS" pitchFamily="66" charset="0"/>
              </a:rPr>
              <a:t> om </a:t>
            </a:r>
            <a:r>
              <a:rPr lang="en-US" sz="2400" b="1" kern="0" dirty="0" err="1" smtClean="0">
                <a:latin typeface="Comic Sans MS" pitchFamily="66" charset="0"/>
              </a:rPr>
              <a:t>ze</a:t>
            </a:r>
            <a:r>
              <a:rPr lang="en-US" sz="2400" b="1" kern="0" dirty="0" smtClean="0">
                <a:latin typeface="Comic Sans MS" pitchFamily="66" charset="0"/>
              </a:rPr>
              <a:t> </a:t>
            </a:r>
            <a:r>
              <a:rPr lang="en-US" sz="2400" b="1" kern="0" dirty="0" err="1" smtClean="0">
                <a:latin typeface="Comic Sans MS" pitchFamily="66" charset="0"/>
              </a:rPr>
              <a:t>uit</a:t>
            </a:r>
            <a:r>
              <a:rPr lang="en-US" sz="2400" b="1" kern="0" dirty="0" smtClean="0">
                <a:latin typeface="Comic Sans MS" pitchFamily="66" charset="0"/>
              </a:rPr>
              <a:t> </a:t>
            </a:r>
            <a:r>
              <a:rPr lang="en-US" sz="2400" b="1" kern="0" dirty="0" err="1" smtClean="0">
                <a:latin typeface="Comic Sans MS" pitchFamily="66" charset="0"/>
              </a:rPr>
              <a:t>te</a:t>
            </a:r>
            <a:r>
              <a:rPr lang="en-US" sz="2400" b="1" kern="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itchFamily="66" charset="0"/>
              </a:rPr>
              <a:t>stoten</a:t>
            </a:r>
            <a:r>
              <a:rPr lang="en-US" sz="2400" b="1" kern="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1600" i="1" kern="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70" y="3124759"/>
            <a:ext cx="2254829" cy="35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156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Blaasfistels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komen in Nederland al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ruim 100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niet meer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voor door goede verloskundige zorg. In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ontwikkelingslanden komen 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nog steeds 100.000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gevallen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bij.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	VVF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wordt veroorzaakt door </a:t>
            </a:r>
            <a:endParaRPr lang="nl-NL" sz="2200" b="1" kern="12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complicaties tijdens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bevalling;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    	wegens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bekkenvernauwing, op (té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jonge leeftijd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bevallen of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inwendig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littekenweefsel door verkrachtingen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	en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vrouwenbesnijdenis.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nl-NL" sz="2200" b="1" kern="12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Vrouwen met blaasfistels</a:t>
            </a:r>
            <a:b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worden gepest en verstoten.</a:t>
            </a:r>
            <a:b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0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nl-NL" sz="12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	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2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400" b="1" i="1" kern="1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     </a:t>
            </a:r>
            <a:endParaRPr lang="nl-NL" sz="2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3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16" y="5522138"/>
            <a:ext cx="3312368" cy="100811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8876" r="12251"/>
          <a:stretch/>
        </p:blipFill>
        <p:spPr>
          <a:xfrm>
            <a:off x="539552" y="2276872"/>
            <a:ext cx="3071884" cy="42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45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2146" y="1796326"/>
            <a:ext cx="5539625" cy="5040560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Moeder </a:t>
            </a:r>
            <a:r>
              <a:rPr lang="nl-NL" sz="2100" b="1" dirty="0">
                <a:latin typeface="Comic Sans MS" panose="030F0702030302020204" pitchFamily="66" charset="0"/>
              </a:rPr>
              <a:t>worden </a:t>
            </a:r>
            <a:r>
              <a:rPr lang="nl-NL" sz="2100" b="1" dirty="0" smtClean="0">
                <a:latin typeface="Comic Sans MS" panose="030F0702030302020204" pitchFamily="66" charset="0"/>
              </a:rPr>
              <a:t>is in </a:t>
            </a:r>
            <a:r>
              <a:rPr lang="nl-NL" sz="2100" b="1" dirty="0">
                <a:latin typeface="Comic Sans MS" panose="030F0702030302020204" pitchFamily="66" charset="0"/>
              </a:rPr>
              <a:t>Nederland een </a:t>
            </a:r>
            <a:endParaRPr lang="nl-NL" sz="2100" b="1" dirty="0" smtClean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reden om </a:t>
            </a:r>
            <a:r>
              <a:rPr lang="nl-NL" sz="2100" b="1" dirty="0">
                <a:latin typeface="Comic Sans MS" panose="030F0702030302020204" pitchFamily="66" charset="0"/>
              </a:rPr>
              <a:t>feest te vieren. I</a:t>
            </a:r>
            <a:r>
              <a:rPr lang="nl-NL" sz="2100" b="1" dirty="0" smtClean="0">
                <a:latin typeface="Comic Sans MS" panose="030F0702030302020204" pitchFamily="66" charset="0"/>
              </a:rPr>
              <a:t>n Afrika is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moeder worden een groot risico. In de </a:t>
            </a:r>
          </a:p>
          <a:p>
            <a:pPr eaLnBrk="1" hangingPunct="1">
              <a:buNone/>
            </a:pPr>
            <a:r>
              <a:rPr lang="nl-NL" sz="2100" b="1" dirty="0">
                <a:latin typeface="Comic Sans MS" panose="030F0702030302020204" pitchFamily="66" charset="0"/>
              </a:rPr>
              <a:t>a</a:t>
            </a:r>
            <a:r>
              <a:rPr lang="nl-NL" sz="2100" b="1" dirty="0" smtClean="0">
                <a:latin typeface="Comic Sans MS" panose="030F0702030302020204" pitchFamily="66" charset="0"/>
              </a:rPr>
              <a:t>rmste landen sterft </a:t>
            </a:r>
            <a:r>
              <a:rPr lang="nl-NL" sz="2100" b="1" dirty="0">
                <a:latin typeface="Comic Sans MS" panose="030F0702030302020204" pitchFamily="66" charset="0"/>
              </a:rPr>
              <a:t>1 op de 7 vrouwen </a:t>
            </a:r>
            <a:endParaRPr lang="nl-NL" sz="2100" b="1" dirty="0" smtClean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nl-NL" sz="2100" b="1" dirty="0">
                <a:latin typeface="Comic Sans MS" panose="030F0702030302020204" pitchFamily="66" charset="0"/>
              </a:rPr>
              <a:t>t</a:t>
            </a:r>
            <a:r>
              <a:rPr lang="nl-NL" sz="2100" b="1" dirty="0" smtClean="0">
                <a:latin typeface="Comic Sans MS" panose="030F0702030302020204" pitchFamily="66" charset="0"/>
              </a:rPr>
              <a:t>ijdens de </a:t>
            </a:r>
            <a:r>
              <a:rPr lang="nl-NL" sz="2100" b="1" dirty="0">
                <a:latin typeface="Comic Sans MS" panose="030F0702030302020204" pitchFamily="66" charset="0"/>
              </a:rPr>
              <a:t>zwangerschap, bevalling </a:t>
            </a:r>
            <a:r>
              <a:rPr lang="nl-NL" sz="2100" b="1" dirty="0" smtClean="0">
                <a:latin typeface="Comic Sans MS" panose="030F0702030302020204" pitchFamily="66" charset="0"/>
              </a:rPr>
              <a:t>of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kraamtijd. Van de vrouwen díe overleven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moeten velen uitzichtloos verder; zonder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kind, maar mét een beschadigde blaas.</a:t>
            </a:r>
            <a:endParaRPr lang="nl-NL" sz="2100" b="1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85750" y="3075088"/>
            <a:ext cx="2702073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1312">
            <a:off x="2990915" y="506368"/>
            <a:ext cx="2649371" cy="265569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861142" y="287320"/>
            <a:ext cx="1486722" cy="76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Afbeeldingsresultaat voor bevallen in het zieken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70028"/>
            <a:ext cx="3107537" cy="23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9051" r="63387"/>
          <a:stretch/>
        </p:blipFill>
        <p:spPr>
          <a:xfrm>
            <a:off x="344782" y="381352"/>
            <a:ext cx="2454459" cy="59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6345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" y="77545"/>
            <a:ext cx="8778590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1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</a:t>
            </a:r>
            <a:endParaRPr lang="en-US" sz="2400" b="1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900" b="1" dirty="0" smtClean="0">
                <a:latin typeface="Comic Sans MS" pitchFamily="66" charset="0"/>
              </a:rPr>
              <a:t>                         </a:t>
            </a:r>
            <a:r>
              <a:rPr lang="en-US" sz="900" dirty="0">
                <a:latin typeface="Comic Sans MS" pitchFamily="66" charset="0"/>
              </a:rPr>
              <a:t/>
            </a:r>
            <a:br>
              <a:rPr lang="en-US" sz="900" dirty="0">
                <a:latin typeface="Comic Sans MS" pitchFamily="66" charset="0"/>
              </a:rPr>
            </a:br>
            <a:endParaRPr lang="en-US" sz="90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900" b="1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9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900" b="1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dirty="0" err="1" smtClean="0">
                <a:latin typeface="Comic Sans MS" pitchFamily="66" charset="0"/>
              </a:rPr>
              <a:t>Kameroen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wachten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vele</a:t>
            </a:r>
            <a:r>
              <a:rPr lang="en-US" sz="2400" b="1" dirty="0" smtClean="0">
                <a:latin typeface="Comic Sans MS" pitchFamily="66" charset="0"/>
              </a:rPr>
              <a:t> ‘</a:t>
            </a:r>
            <a:r>
              <a:rPr lang="en-US" sz="2400" b="1" dirty="0" err="1" smtClean="0">
                <a:latin typeface="Comic Sans MS" pitchFamily="66" charset="0"/>
              </a:rPr>
              <a:t>vergeten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moeders</a:t>
            </a:r>
            <a:r>
              <a:rPr lang="en-US" sz="2400" b="1" dirty="0" smtClean="0">
                <a:latin typeface="Comic Sans MS" pitchFamily="66" charset="0"/>
              </a:rPr>
              <a:t>’ 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op </a:t>
            </a:r>
            <a:r>
              <a:rPr lang="en-US" sz="2400" b="1" dirty="0" err="1" smtClean="0">
                <a:latin typeface="Comic Sans MS" pitchFamily="66" charset="0"/>
              </a:rPr>
              <a:t>een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operatie</a:t>
            </a:r>
            <a:r>
              <a:rPr lang="en-US" sz="2400" b="1" dirty="0" smtClean="0">
                <a:latin typeface="Comic Sans MS" pitchFamily="66" charset="0"/>
              </a:rPr>
              <a:t>, die </a:t>
            </a:r>
            <a:r>
              <a:rPr lang="en-US" sz="2400" b="1" dirty="0" err="1" smtClean="0">
                <a:latin typeface="Comic Sans MS" pitchFamily="66" charset="0"/>
              </a:rPr>
              <a:t>hun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blaas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herstelt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en-US" sz="2400" b="1" dirty="0" err="1" smtClean="0">
                <a:latin typeface="Comic Sans MS" pitchFamily="66" charset="0"/>
              </a:rPr>
              <a:t>Geef</a:t>
            </a:r>
            <a:r>
              <a:rPr lang="en-US" sz="2400" b="1" dirty="0" smtClean="0">
                <a:latin typeface="Comic Sans MS" pitchFamily="66" charset="0"/>
              </a:rPr>
              <a:t> in de </a:t>
            </a:r>
            <a:r>
              <a:rPr lang="en-US" sz="2400" b="1" dirty="0" err="1" smtClean="0">
                <a:latin typeface="Comic Sans MS" pitchFamily="66" charset="0"/>
              </a:rPr>
              <a:t>collecte</a:t>
            </a:r>
            <a:r>
              <a:rPr lang="en-US" sz="2400" b="1" dirty="0" smtClean="0">
                <a:latin typeface="Comic Sans MS" pitchFamily="66" charset="0"/>
              </a:rPr>
              <a:t> op </a:t>
            </a:r>
            <a:r>
              <a:rPr lang="en-US" sz="2400" b="1" dirty="0" err="1" smtClean="0">
                <a:latin typeface="Comic Sans MS" pitchFamily="66" charset="0"/>
              </a:rPr>
              <a:t>Moederdag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2400" b="1" dirty="0" err="1">
                <a:latin typeface="Comic Sans MS" pitchFamily="66" charset="0"/>
              </a:rPr>
              <a:t>v</a:t>
            </a:r>
            <a:r>
              <a:rPr lang="en-US" sz="2400" b="1" dirty="0" err="1" smtClean="0">
                <a:latin typeface="Comic Sans MS" pitchFamily="66" charset="0"/>
              </a:rPr>
              <a:t>oor</a:t>
            </a:r>
            <a:r>
              <a:rPr lang="en-US" sz="2400" b="1" dirty="0" smtClean="0">
                <a:latin typeface="Comic Sans MS" pitchFamily="66" charset="0"/>
              </a:rPr>
              <a:t> de VVF-</a:t>
            </a:r>
            <a:r>
              <a:rPr lang="en-US" sz="2400" b="1" dirty="0" err="1" smtClean="0">
                <a:latin typeface="Comic Sans MS" pitchFamily="66" charset="0"/>
              </a:rPr>
              <a:t>operaties</a:t>
            </a:r>
            <a:r>
              <a:rPr lang="en-US" sz="2400" b="1" dirty="0" smtClean="0">
                <a:latin typeface="Comic Sans MS" pitchFamily="66" charset="0"/>
              </a:rPr>
              <a:t> van Mercy Ships. </a:t>
            </a:r>
          </a:p>
          <a:p>
            <a:pPr algn="ctr" eaLnBrk="1" hangingPunct="1">
              <a:buFontTx/>
              <a:buNone/>
            </a:pPr>
            <a:r>
              <a:rPr lang="en-US" sz="2400" b="1" dirty="0" err="1" smtClean="0">
                <a:latin typeface="Comic Sans MS" pitchFamily="66" charset="0"/>
              </a:rPr>
              <a:t>Zodat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ook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zij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er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weer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bij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horen</a:t>
            </a:r>
            <a:r>
              <a:rPr lang="en-US" sz="2400" b="1" dirty="0" smtClean="0">
                <a:latin typeface="Comic Sans MS" pitchFamily="66" charset="0"/>
              </a:rPr>
              <a:t>!</a:t>
            </a:r>
            <a:endParaRPr lang="nl-NL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289" y="474277"/>
            <a:ext cx="3739774" cy="11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91133">
            <a:off x="5304271" y="2215294"/>
            <a:ext cx="3587727" cy="11148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13 mei: </a:t>
            </a:r>
          </a:p>
          <a:p>
            <a:pPr algn="ctr" rtl="0"/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Moederdag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7" name="Afbeelding 6" descr="De vrouwen die genezen zijn door een fisteloperatie, zitten klaar voor de 'dress ceremony' om hun herstel te vier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4277"/>
            <a:ext cx="4572351" cy="3284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92154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136</Words>
  <Application>Microsoft Office PowerPoint</Application>
  <PresentationFormat>Diavoorstelling (4:3)</PresentationFormat>
  <Paragraphs>99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Comic Sans MS</vt:lpstr>
      <vt:lpstr>Georgia</vt:lpstr>
      <vt:lpstr>Kristen ITC</vt:lpstr>
      <vt:lpstr>Standaardontwerp</vt:lpstr>
      <vt:lpstr>ee</vt:lpstr>
      <vt:lpstr>PowerPoint-presentatie</vt:lpstr>
      <vt:lpstr>PowerPoint-presentatie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Gebruiker</cp:lastModifiedBy>
  <cp:revision>220</cp:revision>
  <dcterms:created xsi:type="dcterms:W3CDTF">2007-03-17T15:27:39Z</dcterms:created>
  <dcterms:modified xsi:type="dcterms:W3CDTF">2018-04-12T20:18:33Z</dcterms:modified>
</cp:coreProperties>
</file>