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84" r:id="rId2"/>
    <p:sldId id="297" r:id="rId3"/>
    <p:sldId id="302" r:id="rId4"/>
    <p:sldId id="301" r:id="rId5"/>
  </p:sldIdLst>
  <p:sldSz cx="9144000" cy="6858000" type="screen4x3"/>
  <p:notesSz cx="9945688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  <a:srgbClr val="FFCC00"/>
    <a:srgbClr val="FFFFCC"/>
    <a:srgbClr val="800000"/>
    <a:srgbClr val="FF00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8" autoAdjust="0"/>
  </p:normalViewPr>
  <p:slideViewPr>
    <p:cSldViewPr>
      <p:cViewPr varScale="1">
        <p:scale>
          <a:sx n="81" d="100"/>
          <a:sy n="81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DC75BE-493D-4FB9-B45C-205D6E86CC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9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E564-B2D0-4C16-AAB5-9BC8EE20B2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55CE-2993-49C5-838C-977C1173FA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071E-5FF0-4A08-B397-86DC6354EB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E379-A783-439F-8647-13CC1F241F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896-3201-4A3E-A663-22B403416D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8058-250A-4E53-9F12-E1C6F27C15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EDD4-1DF2-47EA-B756-337A02576A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0E48-F6FC-4622-8F30-E565C0EF84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3F12-4F0D-4B00-8C2B-4DB9DDA2FC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F32F-8793-48E9-8F09-3DBC477D63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665E-CA1F-4EA9-839C-9A955139F4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C2BA2B-7FCC-4824-9A7C-2159E252AA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715375" cy="2135708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	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	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        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Door </a:t>
            </a:r>
            <a:r>
              <a:rPr lang="en-US" sz="2400" b="1" dirty="0" err="1" smtClean="0">
                <a:latin typeface="Comic Sans MS" pitchFamily="66" charset="0"/>
              </a:rPr>
              <a:t>een</a:t>
            </a:r>
            <a:r>
              <a:rPr lang="en-US" sz="2400" b="1" dirty="0" smtClean="0">
                <a:latin typeface="Comic Sans MS" pitchFamily="66" charset="0"/>
              </a:rPr>
              <a:t> gratis </a:t>
            </a:r>
            <a:r>
              <a:rPr lang="en-US" sz="2400" b="1" dirty="0" err="1" smtClean="0">
                <a:latin typeface="Comic Sans MS" pitchFamily="66" charset="0"/>
              </a:rPr>
              <a:t>operatie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begint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een</a:t>
            </a: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 NIEUW LEVEN </a:t>
            </a:r>
            <a:r>
              <a:rPr lang="en-US" sz="2400" b="1" dirty="0" err="1" smtClean="0">
                <a:latin typeface="Comic Sans MS" pitchFamily="66" charset="0"/>
              </a:rPr>
              <a:t>voor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Afrikaanse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                     </a:t>
            </a:r>
            <a:r>
              <a:rPr lang="en-US" sz="2400" b="1" dirty="0" err="1" smtClean="0">
                <a:latin typeface="Comic Sans MS" pitchFamily="66" charset="0"/>
              </a:rPr>
              <a:t>vrouwen</a:t>
            </a:r>
            <a:r>
              <a:rPr lang="en-US" sz="2400" b="1" dirty="0" smtClean="0">
                <a:latin typeface="Comic Sans MS" pitchFamily="66" charset="0"/>
              </a:rPr>
              <a:t> die </a:t>
            </a:r>
            <a:r>
              <a:rPr lang="en-US" sz="2400" b="1" dirty="0" err="1" smtClean="0">
                <a:latin typeface="Comic Sans MS" pitchFamily="66" charset="0"/>
              </a:rPr>
              <a:t>lijden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blaasfistels</a:t>
            </a:r>
            <a:r>
              <a:rPr lang="en-US" sz="2400" b="1" dirty="0" smtClean="0">
                <a:latin typeface="Comic Sans MS" pitchFamily="66" charset="0"/>
              </a:rPr>
              <a:t> (VVF)</a:t>
            </a: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sp>
        <p:nvSpPr>
          <p:cNvPr id="2052" name="Titel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nl-NL" dirty="0" err="1" smtClean="0"/>
              <a:t>ee</a:t>
            </a:r>
            <a:endParaRPr lang="nl-NL" dirty="0" smtClean="0"/>
          </a:p>
        </p:txBody>
      </p:sp>
      <p:pic>
        <p:nvPicPr>
          <p:cNvPr id="2053" name="Picture 6" descr="C:\Documents and Settings\Fennemaatjes\Mijn documenten\Marga\foto's Newbornlife\Logo's\logo voor spandoek NB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211028">
            <a:off x="3116033" y="2812477"/>
            <a:ext cx="5785393" cy="20098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nl-NL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Omdat </a:t>
            </a:r>
            <a:r>
              <a:rPr lang="nl-NL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élke</a:t>
            </a:r>
            <a:r>
              <a:rPr lang="nl-NL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 vrouw kostbaar is!</a:t>
            </a:r>
            <a:endParaRPr lang="nl-NL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risten ITC"/>
            </a:endParaRPr>
          </a:p>
        </p:txBody>
      </p:sp>
      <p:pic>
        <p:nvPicPr>
          <p:cNvPr id="7" name="Afbeelding 6" descr="MGB150326_FLORINE_PAT15075_HOME_VISIT_KK0004_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20888"/>
            <a:ext cx="2843808" cy="44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8372" y="259188"/>
            <a:ext cx="5021839" cy="2957523"/>
          </a:xfrm>
        </p:spPr>
        <p:txBody>
          <a:bodyPr/>
          <a:lstStyle/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Twee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miljoen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Afrikaanse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vrouwen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worden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dagelijks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bespot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vernederd</a:t>
            </a:r>
            <a:r>
              <a:rPr lang="en-US" sz="2400" b="1" dirty="0" smtClean="0">
                <a:latin typeface="Comic Sans MS" panose="030F0702030302020204" pitchFamily="66" charset="0"/>
              </a:rPr>
              <a:t>.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Zij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mogen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zelf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voor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hun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kinderen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zorgen</a:t>
            </a:r>
            <a:r>
              <a:rPr lang="en-US" sz="2400" b="1" dirty="0" smtClean="0">
                <a:latin typeface="Comic Sans MS" panose="030F0702030302020204" pitchFamily="66" charset="0"/>
              </a:rPr>
              <a:t>,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werken</a:t>
            </a:r>
            <a:r>
              <a:rPr lang="en-US" sz="2400" b="1" dirty="0" smtClean="0">
                <a:latin typeface="Comic Sans MS" panose="030F0702030302020204" pitchFamily="66" charset="0"/>
              </a:rPr>
              <a:t>,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400" b="1" dirty="0" smtClean="0">
                <a:latin typeface="Comic Sans MS" panose="030F0702030302020204" pitchFamily="66" charset="0"/>
              </a:rPr>
              <a:t> in de bus, op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een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feest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</a:p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of in de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kerk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komen</a:t>
            </a:r>
            <a:r>
              <a:rPr lang="en-US" sz="2400" b="1" dirty="0" smtClean="0">
                <a:latin typeface="Comic Sans MS" panose="030F0702030302020204" pitchFamily="66" charset="0"/>
              </a:rPr>
              <a:t>. 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</a:t>
            </a:r>
            <a:endParaRPr lang="en-US" sz="20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1" y="293276"/>
            <a:ext cx="3366297" cy="252371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0241" y="2932932"/>
            <a:ext cx="5760641" cy="325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2400" b="1" i="1" kern="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1" i="1" kern="0" dirty="0" err="1" smtClean="0">
                <a:latin typeface="Comic Sans MS" panose="030F0702030302020204" pitchFamily="66" charset="0"/>
              </a:rPr>
              <a:t>Waarom</a:t>
            </a:r>
            <a:r>
              <a:rPr lang="en-US" sz="2400" b="1" i="1" kern="0" dirty="0" smtClean="0">
                <a:latin typeface="Comic Sans MS" panose="030F0702030302020204" pitchFamily="66" charset="0"/>
              </a:rPr>
              <a:t>?</a:t>
            </a:r>
            <a:br>
              <a:rPr lang="en-US" sz="2400" b="1" i="1" kern="0" dirty="0" smtClean="0">
                <a:latin typeface="Comic Sans MS" panose="030F0702030302020204" pitchFamily="66" charset="0"/>
              </a:rPr>
            </a:br>
            <a:endParaRPr lang="en-US" sz="1000" b="1" i="1" kern="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anose="030F0702030302020204" pitchFamily="66" charset="0"/>
              </a:rPr>
              <a:t>Omdat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ze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een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kind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verloren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tijdens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anose="030F0702030302020204" pitchFamily="66" charset="0"/>
              </a:rPr>
              <a:t>een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zware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bevalling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hun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blaas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anose="030F0702030302020204" pitchFamily="66" charset="0"/>
              </a:rPr>
              <a:t>kapot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ging,waardoor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ze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altijd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‘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nat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’ </a:t>
            </a:r>
          </a:p>
          <a:p>
            <a:pPr eaLnBrk="1" hangingPunct="1">
              <a:buFontTx/>
              <a:buNone/>
            </a:pPr>
            <a:r>
              <a:rPr lang="en-US" sz="2400" b="1" kern="0" dirty="0" err="1" smtClean="0">
                <a:latin typeface="Comic Sans MS" panose="030F0702030302020204" pitchFamily="66" charset="0"/>
              </a:rPr>
              <a:t>zijn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en</a:t>
            </a:r>
            <a:r>
              <a:rPr lang="en-US" sz="24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400" b="1" kern="0" dirty="0" err="1" smtClean="0">
                <a:latin typeface="Comic Sans MS" panose="030F0702030302020204" pitchFamily="66" charset="0"/>
              </a:rPr>
              <a:t>stinken</a:t>
            </a:r>
            <a:r>
              <a:rPr lang="en-US" sz="2400" b="1" kern="0" dirty="0" smtClean="0"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b="1" kern="0" dirty="0" smtClean="0">
                <a:latin typeface="Comic Sans MS" pitchFamily="66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1600" i="1" kern="0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714" y="5737815"/>
            <a:ext cx="2947623" cy="8948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569407"/>
            <a:ext cx="2161437" cy="30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156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Blaasfistels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komen in Nederland al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ruim 100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jaar niet meer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voor door goede verloskundige zorg. In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ontwikkelingslanden komen er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nog steeds 100.000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gevallen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jaar bij.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b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VVF wordt veroorzaakt door complicaties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tijdens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 bevalling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wegens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bekkenvernauwing, op (té) jonge leeftijd bevallen of inwendig littekenweefsel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door verkrachtingen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 vrouwenbesnijdenis.</a:t>
            </a:r>
            <a:b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nl-NL" sz="2200" b="1" kern="1200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Vrouwen met blaasfistels </a:t>
            </a:r>
            <a:b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worden gepest en verstoten.</a:t>
            </a:r>
            <a:b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000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nl-NL" sz="1200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	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2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nl-NL" sz="20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nl-NL" sz="2400" b="1" i="1" kern="1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nl-NL" sz="24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     </a:t>
            </a:r>
            <a:endParaRPr lang="nl-NL" sz="2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sz="30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42" y="5152286"/>
            <a:ext cx="3991751" cy="121488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87" y="3459346"/>
            <a:ext cx="1928573" cy="299454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428" y="3459346"/>
            <a:ext cx="1933046" cy="29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457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" y="77545"/>
            <a:ext cx="8778590" cy="2135708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1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</a:t>
            </a:r>
            <a:endParaRPr lang="en-US" sz="2400" b="1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900" b="1" dirty="0" smtClean="0">
                <a:latin typeface="Comic Sans MS" pitchFamily="66" charset="0"/>
              </a:rPr>
              <a:t>                         </a:t>
            </a:r>
            <a:r>
              <a:rPr lang="en-US" sz="900" dirty="0">
                <a:latin typeface="Comic Sans MS" pitchFamily="66" charset="0"/>
              </a:rPr>
              <a:t/>
            </a:r>
            <a:br>
              <a:rPr lang="en-US" sz="900" dirty="0">
                <a:latin typeface="Comic Sans MS" pitchFamily="66" charset="0"/>
              </a:rPr>
            </a:br>
            <a:r>
              <a:rPr lang="en-US" sz="2200" b="1" dirty="0" err="1" smtClean="0">
                <a:latin typeface="Comic Sans MS" pitchFamily="66" charset="0"/>
              </a:rPr>
              <a:t>Vandaag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worden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onze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moeders</a:t>
            </a:r>
            <a:r>
              <a:rPr lang="en-US" sz="2200" b="1" dirty="0" smtClean="0">
                <a:latin typeface="Comic Sans MS" pitchFamily="66" charset="0"/>
              </a:rPr>
              <a:t> in het </a:t>
            </a:r>
            <a:r>
              <a:rPr lang="en-US" sz="2200" b="1" dirty="0" err="1" smtClean="0">
                <a:latin typeface="Comic Sans MS" pitchFamily="66" charset="0"/>
              </a:rPr>
              <a:t>zonnetje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gezet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>
                <a:latin typeface="Comic Sans MS" pitchFamily="66" charset="0"/>
              </a:rPr>
              <a:t>d</a:t>
            </a:r>
            <a:r>
              <a:rPr lang="en-US" sz="2200" b="1" dirty="0" smtClean="0">
                <a:latin typeface="Comic Sans MS" pitchFamily="66" charset="0"/>
              </a:rPr>
              <a:t>oor </a:t>
            </a:r>
            <a:r>
              <a:rPr lang="en-US" sz="2200" b="1" dirty="0" err="1" smtClean="0">
                <a:latin typeface="Comic Sans MS" pitchFamily="66" charset="0"/>
              </a:rPr>
              <a:t>hun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kinderen</a:t>
            </a:r>
            <a:r>
              <a:rPr lang="en-US" sz="2200" b="1" dirty="0" smtClean="0">
                <a:latin typeface="Comic Sans MS" pitchFamily="66" charset="0"/>
              </a:rPr>
              <a:t>.</a:t>
            </a:r>
            <a:r>
              <a:rPr lang="nl-NL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Juist</a:t>
            </a:r>
            <a:r>
              <a:rPr lang="en-US" sz="2200" b="1" dirty="0" smtClean="0">
                <a:latin typeface="Comic Sans MS" pitchFamily="66" charset="0"/>
              </a:rPr>
              <a:t> op</a:t>
            </a:r>
            <a:r>
              <a:rPr lang="nl-NL" sz="2200" b="1" dirty="0" smtClean="0">
                <a:latin typeface="Comic Sans MS" panose="030F0702030302020204" pitchFamily="66" charset="0"/>
              </a:rPr>
              <a:t> Moederdag zijn wij blij met de kinderen in de gemeente. En dankbaar voor de </a:t>
            </a:r>
            <a:r>
              <a:rPr lang="nl-NL" sz="2200" b="1" dirty="0">
                <a:latin typeface="Comic Sans MS" panose="030F0702030302020204" pitchFamily="66" charset="0"/>
              </a:rPr>
              <a:t>aanwezigheid van goede verloskundige zorg in </a:t>
            </a:r>
            <a:r>
              <a:rPr lang="nl-NL" sz="2200" b="1" dirty="0" smtClean="0">
                <a:latin typeface="Comic Sans MS" panose="030F0702030302020204" pitchFamily="66" charset="0"/>
              </a:rPr>
              <a:t>Nederland en de goede omstandigheden waarin onze kinderen kunnen opgroeien. </a:t>
            </a:r>
            <a:br>
              <a:rPr lang="nl-NL" sz="2200" b="1" dirty="0" smtClean="0">
                <a:latin typeface="Comic Sans MS" panose="030F0702030302020204" pitchFamily="66" charset="0"/>
              </a:rPr>
            </a:br>
            <a:endParaRPr lang="nl-NL" sz="2200" b="1" dirty="0" smtClean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nl-NL" sz="2200" b="1" dirty="0">
                <a:latin typeface="Comic Sans MS" panose="030F0702030302020204" pitchFamily="66" charset="0"/>
              </a:rPr>
              <a:t>V</a:t>
            </a:r>
            <a:r>
              <a:rPr lang="nl-NL" sz="2200" b="1" dirty="0" smtClean="0">
                <a:latin typeface="Comic Sans MS" panose="030F0702030302020204" pitchFamily="66" charset="0"/>
              </a:rPr>
              <a:t>andaag kunnen we onze rijkdom delen met de moeders </a:t>
            </a:r>
          </a:p>
          <a:p>
            <a:pPr algn="ctr" eaLnBrk="1" hangingPunct="1">
              <a:buFontTx/>
              <a:buNone/>
            </a:pPr>
            <a:r>
              <a:rPr lang="nl-NL" sz="2200" b="1" dirty="0" smtClean="0">
                <a:latin typeface="Comic Sans MS" panose="030F0702030302020204" pitchFamily="66" charset="0"/>
              </a:rPr>
              <a:t>in Afrika. Zij hebben onze hulp </a:t>
            </a:r>
            <a:r>
              <a:rPr lang="nl-NL" sz="2200" b="1" dirty="0" smtClean="0">
                <a:latin typeface="Comic Sans MS" panose="030F0702030302020204" pitchFamily="66" charset="0"/>
              </a:rPr>
              <a:t>nú nodig</a:t>
            </a:r>
            <a:r>
              <a:rPr lang="nl-NL" sz="2200" b="1" dirty="0" smtClean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sp>
        <p:nvSpPr>
          <p:cNvPr id="2052" name="Titel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053" name="Picture 6" descr="C:\Documents and Settings\Fennemaatjes\Mijn documenten\Marga\foto's Newbornlife\Logo's\logo voor spandoek NB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335" y="288322"/>
            <a:ext cx="5855886" cy="17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191133">
            <a:off x="1892676" y="2530464"/>
            <a:ext cx="5358648" cy="77878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14</a:t>
            </a:r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 </a:t>
            </a:r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mei: </a:t>
            </a:r>
            <a:r>
              <a:rPr lang="nl-NL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M</a:t>
            </a:r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oederdag</a:t>
            </a:r>
            <a:endParaRPr lang="nl-NL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risten ITC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2" y="311884"/>
            <a:ext cx="2717124" cy="17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154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78</Words>
  <Application>Microsoft Office PowerPoint</Application>
  <PresentationFormat>Diavoorstelling (4:3)</PresentationFormat>
  <Paragraphs>72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Comic Sans MS</vt:lpstr>
      <vt:lpstr>Georgia</vt:lpstr>
      <vt:lpstr>Kristen ITC</vt:lpstr>
      <vt:lpstr>Standaardontwerp</vt:lpstr>
      <vt:lpstr>ee</vt:lpstr>
      <vt:lpstr>PowerPoint-presentatie</vt:lpstr>
      <vt:lpstr>PowerPoint-presentatie</vt:lpstr>
      <vt:lpstr>PowerPoint-presentatie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Marga</dc:creator>
  <cp:lastModifiedBy>Gebruiker</cp:lastModifiedBy>
  <cp:revision>211</cp:revision>
  <dcterms:created xsi:type="dcterms:W3CDTF">2007-03-17T15:27:39Z</dcterms:created>
  <dcterms:modified xsi:type="dcterms:W3CDTF">2017-03-21T09:02:17Z</dcterms:modified>
</cp:coreProperties>
</file>