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33EB-C1B3-42FA-90ED-A0BC368A0BA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CC77-788D-4BA2-8948-DF321FFE5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4159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33EB-C1B3-42FA-90ED-A0BC368A0BA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CC77-788D-4BA2-8948-DF321FFE5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656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33EB-C1B3-42FA-90ED-A0BC368A0BA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CC77-788D-4BA2-8948-DF321FFE5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936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33EB-C1B3-42FA-90ED-A0BC368A0BA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CC77-788D-4BA2-8948-DF321FFE5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065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33EB-C1B3-42FA-90ED-A0BC368A0BA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CC77-788D-4BA2-8948-DF321FFE5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950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33EB-C1B3-42FA-90ED-A0BC368A0BA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CC77-788D-4BA2-8948-DF321FFE5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78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33EB-C1B3-42FA-90ED-A0BC368A0BA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CC77-788D-4BA2-8948-DF321FFE5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995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33EB-C1B3-42FA-90ED-A0BC368A0BA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CC77-788D-4BA2-8948-DF321FFE5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869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33EB-C1B3-42FA-90ED-A0BC368A0BA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CC77-788D-4BA2-8948-DF321FFE5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344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33EB-C1B3-42FA-90ED-A0BC368A0BA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CC77-788D-4BA2-8948-DF321FFE5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432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33EB-C1B3-42FA-90ED-A0BC368A0BA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CC77-788D-4BA2-8948-DF321FFE5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999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733EB-C1B3-42FA-90ED-A0BC368A0BA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2CC77-788D-4BA2-8948-DF321FFE5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377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8507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Gebruiker</cp:lastModifiedBy>
  <cp:revision>3</cp:revision>
  <dcterms:created xsi:type="dcterms:W3CDTF">2016-03-08T18:11:32Z</dcterms:created>
  <dcterms:modified xsi:type="dcterms:W3CDTF">2016-03-08T18:14:48Z</dcterms:modified>
</cp:coreProperties>
</file>